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6" r:id="rId5"/>
    <p:sldId id="287" r:id="rId6"/>
    <p:sldId id="280" r:id="rId7"/>
    <p:sldId id="288" r:id="rId8"/>
    <p:sldId id="277" r:id="rId9"/>
    <p:sldId id="279" r:id="rId10"/>
    <p:sldId id="278" r:id="rId11"/>
    <p:sldId id="281" r:id="rId12"/>
    <p:sldId id="282" r:id="rId13"/>
    <p:sldId id="283" r:id="rId14"/>
    <p:sldId id="289" r:id="rId15"/>
    <p:sldId id="28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Szlamp" initials="AS" lastIdx="2" clrIdx="0">
    <p:extLst>
      <p:ext uri="{19B8F6BF-5375-455C-9EA6-DF929625EA0E}">
        <p15:presenceInfo xmlns:p15="http://schemas.microsoft.com/office/powerpoint/2012/main" userId="64865c0b4d3eed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6T02:59:38.986" idx="2">
    <p:pos x="10" y="10"/>
    <p:text>Nigel</p:text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pringer.com/psychology/child+%26+school+psychology/journal/10803?detailsPage=pltci_3161162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A42C-920D-405C-B120-C841196E8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Milestone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820AF-DE85-420F-A808-DC809BC46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By Adam Szlamp</a:t>
            </a:r>
          </a:p>
        </p:txBody>
      </p:sp>
    </p:spTree>
    <p:extLst>
      <p:ext uri="{BB962C8B-B14F-4D97-AF65-F5344CB8AC3E}">
        <p14:creationId xmlns:p14="http://schemas.microsoft.com/office/powerpoint/2010/main" val="343807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What changed from the proposal?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D7611-4BC6-4427-9293-6B9B2142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No more highly customizable Environment and Scenario maker</a:t>
            </a:r>
          </a:p>
          <a:p>
            <a:r>
              <a:rPr lang="en-GB" dirty="0">
                <a:latin typeface="Gill Sans MT" panose="020B0502020104020203" pitchFamily="34" charset="0"/>
              </a:rPr>
              <a:t>Super Scaled down size,  AI abilities, interactions, detailing</a:t>
            </a:r>
          </a:p>
          <a:p>
            <a:r>
              <a:rPr lang="en-GB" dirty="0">
                <a:latin typeface="Gill Sans MT" panose="020B0502020104020203" pitchFamily="34" charset="0"/>
              </a:rPr>
              <a:t>The Range of tasks that can be completed</a:t>
            </a:r>
          </a:p>
        </p:txBody>
      </p:sp>
    </p:spTree>
    <p:extLst>
      <p:ext uri="{BB962C8B-B14F-4D97-AF65-F5344CB8AC3E}">
        <p14:creationId xmlns:p14="http://schemas.microsoft.com/office/powerpoint/2010/main" val="93271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System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2325FB-D1F3-49C0-BAD3-123B6512CB90}"/>
              </a:ext>
            </a:extLst>
          </p:cNvPr>
          <p:cNvSpPr/>
          <p:nvPr/>
        </p:nvSpPr>
        <p:spPr>
          <a:xfrm>
            <a:off x="986316" y="1739374"/>
            <a:ext cx="10881057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MAXIMUM FIVE </a:t>
            </a:r>
          </a:p>
          <a:p>
            <a:pPr algn="ctr"/>
            <a:r>
              <a:rPr lang="en-US" sz="7200" b="0" cap="none" spc="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SCENERIOS THAT CAN </a:t>
            </a:r>
          </a:p>
          <a:p>
            <a:pPr algn="ctr"/>
            <a:r>
              <a:rPr lang="en-US" sz="7200" b="0" cap="none" spc="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 COMPLETED </a:t>
            </a:r>
          </a:p>
          <a:p>
            <a:pPr algn="ctr"/>
            <a:r>
              <a:rPr lang="en-US" sz="7200" b="0" cap="none" spc="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ANALYSED AND RECORDED</a:t>
            </a:r>
          </a:p>
        </p:txBody>
      </p:sp>
    </p:spTree>
    <p:extLst>
      <p:ext uri="{BB962C8B-B14F-4D97-AF65-F5344CB8AC3E}">
        <p14:creationId xmlns:p14="http://schemas.microsoft.com/office/powerpoint/2010/main" val="24808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D7611-4BC6-4427-9293-6B9B2142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Each environment can only have one scenario</a:t>
            </a:r>
          </a:p>
          <a:p>
            <a:r>
              <a:rPr lang="en-GB" dirty="0">
                <a:latin typeface="Gill Sans MT" panose="020B0502020104020203" pitchFamily="34" charset="0"/>
              </a:rPr>
              <a:t>NPCs will be limited to only the scenario they star in</a:t>
            </a:r>
          </a:p>
          <a:p>
            <a:r>
              <a:rPr lang="en-GB" dirty="0">
                <a:latin typeface="Gill Sans MT" panose="020B0502020104020203" pitchFamily="34" charset="0"/>
              </a:rPr>
              <a:t>Limited but consistently simple UI</a:t>
            </a:r>
          </a:p>
          <a:p>
            <a:r>
              <a:rPr lang="en-GB" dirty="0">
                <a:latin typeface="Gill Sans MT" panose="020B0502020104020203" pitchFamily="34" charset="0"/>
              </a:rPr>
              <a:t>Analytics for only scenarios completed</a:t>
            </a:r>
          </a:p>
          <a:p>
            <a:r>
              <a:rPr lang="en-GB" dirty="0">
                <a:latin typeface="Gill Sans MT" panose="020B0502020104020203" pitchFamily="34" charset="0"/>
              </a:rPr>
              <a:t>Ambient sound effects, no music or voice.</a:t>
            </a:r>
          </a:p>
          <a:p>
            <a:r>
              <a:rPr lang="en-GB" dirty="0">
                <a:latin typeface="Gill Sans MT" panose="020B0502020104020203" pitchFamily="34" charset="0"/>
              </a:rPr>
              <a:t>Stiff animations</a:t>
            </a:r>
          </a:p>
          <a:p>
            <a:endParaRPr lang="en-GB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03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Milestone 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9C71-6E5F-4D16-BDDC-AA72F6B8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04" y="2261870"/>
            <a:ext cx="10865987" cy="35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D7611-4BC6-4427-9293-6B9B2142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dirty="0"/>
              <a:t>What issues do autistic people face on a day to day basis?</a:t>
            </a:r>
            <a:r>
              <a:rPr lang="en-US" dirty="0"/>
              <a:t> </a:t>
            </a:r>
          </a:p>
          <a:p>
            <a:pPr fontAlgn="base"/>
            <a:r>
              <a:rPr lang="en-GB" dirty="0"/>
              <a:t>What is necessary to make the VR controls head tracking as smooth as possible?</a:t>
            </a:r>
            <a:r>
              <a:rPr lang="en-US" dirty="0"/>
              <a:t> </a:t>
            </a:r>
          </a:p>
          <a:p>
            <a:pPr fontAlgn="base"/>
            <a:r>
              <a:rPr lang="en-GB" dirty="0"/>
              <a:t>What are the best techniques for teaching autistic people?</a:t>
            </a:r>
            <a:r>
              <a:rPr lang="en-US" dirty="0"/>
              <a:t> </a:t>
            </a:r>
          </a:p>
          <a:p>
            <a:pPr fontAlgn="base"/>
            <a:r>
              <a:rPr lang="en-GB" dirty="0"/>
              <a:t>What are the most common issues for autistic people?</a:t>
            </a:r>
            <a:r>
              <a:rPr lang="en-US" dirty="0"/>
              <a:t> </a:t>
            </a:r>
          </a:p>
          <a:p>
            <a:pPr fontAlgn="base"/>
            <a:r>
              <a:rPr lang="en-GB" dirty="0"/>
              <a:t>What content is the most desperately needed?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9709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Journal of Choice &amp;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4A58D-0566-40EE-B0C7-B8733E6081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Too many requirements and little formatting information to mention</a:t>
            </a:r>
          </a:p>
          <a:p>
            <a:r>
              <a:rPr lang="en-GB" dirty="0"/>
              <a:t>So go to:- </a:t>
            </a:r>
            <a:r>
              <a:rPr lang="en-GB" dirty="0">
                <a:hlinkClick r:id="rId2"/>
              </a:rPr>
              <a:t>https://www.springer.com/psychology/child+%26+school+psychology/journal/10803?detailsPage=pltci_3161162</a:t>
            </a:r>
            <a:endParaRPr lang="en-GB" dirty="0"/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5738C-F97F-428F-9634-5FD1703C52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9585" y="1508907"/>
            <a:ext cx="3818256" cy="51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9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29FB-8801-4661-9163-95604896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93434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10700" b="1" dirty="0">
                <a:latin typeface="Gill Sans MT" panose="020B0502020104020203" pitchFamily="34" charset="0"/>
              </a:rPr>
              <a:t>DEMO</a:t>
            </a:r>
            <a:endParaRPr lang="en-GB" b="1" dirty="0">
              <a:latin typeface="Gill Sans MT" panose="020B0502020104020203" pitchFamily="34" charset="0"/>
            </a:endParaRPr>
          </a:p>
        </p:txBody>
      </p:sp>
      <p:pic>
        <p:nvPicPr>
          <p:cNvPr id="4" name="2019-02-26 06-48-33">
            <a:hlinkClick r:id="" action="ppaction://media"/>
            <a:extLst>
              <a:ext uri="{FF2B5EF4-FFF2-40B4-BE49-F238E27FC236}">
                <a16:creationId xmlns:a16="http://schemas.microsoft.com/office/drawing/2014/main" id="{00F5FB7B-82E9-432F-8106-F8822AE710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7926" y="976779"/>
            <a:ext cx="10456374" cy="5881221"/>
          </a:xfrm>
        </p:spPr>
      </p:pic>
    </p:spTree>
    <p:extLst>
      <p:ext uri="{BB962C8B-B14F-4D97-AF65-F5344CB8AC3E}">
        <p14:creationId xmlns:p14="http://schemas.microsoft.com/office/powerpoint/2010/main" val="32581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C3D6927-79A5-4F4D-B2B7-42ECDF0FD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74" y="1657351"/>
            <a:ext cx="10855544" cy="28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Original Brief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BAC77F-96BA-4E23-B4F4-5FE8A7C02D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Design an environment that can develop key skills for Autistic Groups</a:t>
            </a:r>
          </a:p>
          <a:p>
            <a:r>
              <a:rPr lang="en-GB" dirty="0"/>
              <a:t>Using VR to support and give access to lifelong skills, for better outcomes</a:t>
            </a:r>
          </a:p>
          <a:p>
            <a:r>
              <a:rPr lang="en-GB" dirty="0"/>
              <a:t>Use VR for testing and trying things out like Crossing the Road, developing Social skill etc</a:t>
            </a:r>
          </a:p>
          <a:p>
            <a:r>
              <a:rPr lang="en-GB" dirty="0"/>
              <a:t>STATE OF THE ART TECHNOLOGY like </a:t>
            </a:r>
            <a:r>
              <a:rPr lang="en-GB" dirty="0">
                <a:solidFill>
                  <a:srgbClr val="2B2B2B"/>
                </a:solidFill>
                <a:latin typeface="Roboto Condensed"/>
              </a:rPr>
              <a:t>Oculus or </a:t>
            </a:r>
            <a:r>
              <a:rPr lang="en-GB" dirty="0" err="1">
                <a:solidFill>
                  <a:srgbClr val="2B2B2B"/>
                </a:solidFill>
                <a:latin typeface="Roboto Condensed"/>
              </a:rPr>
              <a:t>Vive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43DCBD0-13FA-4A7E-9F1A-7B53D8A282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5" y="1005644"/>
            <a:ext cx="3899536" cy="516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First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D7611-4BC6-4427-9293-6B9B2142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Have framework that works in a semi-realistic environment</a:t>
            </a:r>
          </a:p>
          <a:p>
            <a:pPr lvl="0"/>
            <a:r>
              <a:rPr lang="en-GB" dirty="0"/>
              <a:t>Framework allow flexibility to work on multiple real-life skills</a:t>
            </a:r>
          </a:p>
          <a:p>
            <a:pPr lvl="0"/>
            <a:r>
              <a:rPr lang="en-GB" dirty="0"/>
              <a:t>The VR should be useable with various VR controls</a:t>
            </a:r>
          </a:p>
          <a:p>
            <a:pPr lvl="0"/>
            <a:r>
              <a:rPr lang="en-GB" dirty="0"/>
              <a:t>Allow for non-VR controls</a:t>
            </a:r>
          </a:p>
          <a:p>
            <a:pPr lvl="0"/>
            <a:r>
              <a:rPr lang="en-GB" dirty="0"/>
              <a:t>The VR must be the most modern</a:t>
            </a:r>
          </a:p>
          <a:p>
            <a:pPr lvl="0"/>
            <a:r>
              <a:rPr lang="en-GB" dirty="0"/>
              <a:t>The feedback must be accurate but not scary or off putting</a:t>
            </a:r>
          </a:p>
          <a:p>
            <a:pPr lvl="0"/>
            <a:r>
              <a:rPr lang="en-GB" dirty="0"/>
              <a:t>Have the ability for additions or edit for the end-user</a:t>
            </a:r>
          </a:p>
          <a:p>
            <a:pPr lvl="0"/>
            <a:endParaRPr lang="en-GB" dirty="0"/>
          </a:p>
          <a:p>
            <a:endParaRPr lang="en-GB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00EC-B49C-4F61-B705-FD28291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client wanted?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56724-A90D-41F1-8B9A-3B869F20C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List of issues that need to made into scenarios for helping people such as:</a:t>
            </a:r>
          </a:p>
          <a:p>
            <a:pPr lvl="1"/>
            <a:r>
              <a:rPr lang="en-GB" dirty="0"/>
              <a:t>Shopping</a:t>
            </a:r>
          </a:p>
          <a:p>
            <a:pPr lvl="1"/>
            <a:r>
              <a:rPr lang="en-GB" dirty="0"/>
              <a:t>Building Relationships</a:t>
            </a:r>
          </a:p>
          <a:p>
            <a:pPr lvl="1"/>
            <a:r>
              <a:rPr lang="en-GB" dirty="0"/>
              <a:t>Crossing the Road</a:t>
            </a:r>
          </a:p>
          <a:p>
            <a:pPr lvl="1"/>
            <a:r>
              <a:rPr lang="en-GB" dirty="0"/>
              <a:t>Using the toilet</a:t>
            </a:r>
          </a:p>
          <a:p>
            <a:r>
              <a:rPr lang="en-GB" dirty="0"/>
              <a:t>Help with Cooperation and Coordination</a:t>
            </a:r>
          </a:p>
          <a:p>
            <a:r>
              <a:rPr lang="en-GB" dirty="0"/>
              <a:t>MUST have both controller and VR controls support</a:t>
            </a:r>
          </a:p>
          <a:p>
            <a:r>
              <a:rPr lang="en-GB" dirty="0"/>
              <a:t>Must allow to access to source code or modifiable executable</a:t>
            </a:r>
          </a:p>
        </p:txBody>
      </p:sp>
    </p:spTree>
    <p:extLst>
      <p:ext uri="{BB962C8B-B14F-4D97-AF65-F5344CB8AC3E}">
        <p14:creationId xmlns:p14="http://schemas.microsoft.com/office/powerpoint/2010/main" val="49957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Gill Sans MT" panose="020B0502020104020203" pitchFamily="34" charset="0"/>
              </a:rPr>
              <a:t>Original </a:t>
            </a:r>
            <a:br>
              <a:rPr lang="en-GB" dirty="0">
                <a:latin typeface="Gill Sans MT" panose="020B0502020104020203" pitchFamily="34" charset="0"/>
              </a:rPr>
            </a:br>
            <a:r>
              <a:rPr lang="en-GB" dirty="0">
                <a:latin typeface="Gill Sans MT" panose="020B0502020104020203" pitchFamily="34" charset="0"/>
              </a:rPr>
              <a:t>System </a:t>
            </a:r>
            <a:br>
              <a:rPr lang="en-GB" dirty="0">
                <a:latin typeface="Gill Sans MT" panose="020B0502020104020203" pitchFamily="34" charset="0"/>
              </a:rPr>
            </a:br>
            <a:r>
              <a:rPr lang="en-GB" dirty="0">
                <a:latin typeface="Gill Sans MT" panose="020B0502020104020203" pitchFamily="34" charset="0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8BC5A-A4A1-42A7-ACC4-9FCF6EA9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10" y="0"/>
            <a:ext cx="7725190" cy="68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8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51135-336B-4B4D-984A-14BB6AA8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Original Milestone 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BD782-381A-4B4D-8C32-152F35FD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2454910"/>
            <a:ext cx="10957991" cy="269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2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C404F5-E14D-43E3-849B-A0348905311D}"/>
              </a:ext>
            </a:extLst>
          </p:cNvPr>
          <p:cNvSpPr/>
          <p:nvPr/>
        </p:nvSpPr>
        <p:spPr>
          <a:xfrm>
            <a:off x="1634492" y="1661428"/>
            <a:ext cx="10020296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Button">
              <a:avLst/>
            </a:prstTxWarp>
            <a:spAutoFit/>
            <a:scene3d>
              <a:camera prst="isometricOffAxis1Righ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20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BACK TO </a:t>
            </a:r>
          </a:p>
          <a:p>
            <a:pPr algn="ctr"/>
            <a:r>
              <a:rPr lang="en-US" sz="20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35247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EF72-B253-4B40-B4F8-D97264BF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What has been added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D7611-4BC6-4427-9293-6B9B2142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Gill Sans MT" panose="020B0502020104020203" pitchFamily="34" charset="0"/>
              </a:rPr>
              <a:t>Research Papers</a:t>
            </a:r>
          </a:p>
          <a:p>
            <a:r>
              <a:rPr lang="en-GB" dirty="0">
                <a:latin typeface="Gill Sans MT" panose="020B0502020104020203" pitchFamily="34" charset="0"/>
              </a:rPr>
              <a:t>Environments</a:t>
            </a:r>
          </a:p>
          <a:p>
            <a:r>
              <a:rPr lang="en-GB" dirty="0">
                <a:latin typeface="Gill Sans MT" panose="020B0502020104020203" pitchFamily="34" charset="0"/>
              </a:rPr>
              <a:t>NPCs</a:t>
            </a:r>
          </a:p>
          <a:p>
            <a:r>
              <a:rPr lang="en-GB" dirty="0">
                <a:latin typeface="Gill Sans MT" panose="020B0502020104020203" pitchFamily="34" charset="0"/>
              </a:rPr>
              <a:t>Scenario</a:t>
            </a:r>
          </a:p>
          <a:p>
            <a:r>
              <a:rPr lang="en-GB" dirty="0">
                <a:latin typeface="Gill Sans MT" panose="020B0502020104020203" pitchFamily="34" charset="0"/>
              </a:rPr>
              <a:t>VR Implementation</a:t>
            </a:r>
          </a:p>
          <a:p>
            <a:endParaRPr lang="en-GB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629</TotalTime>
  <Words>337</Words>
  <Application>Microsoft Office PowerPoint</Application>
  <PresentationFormat>Widescreen</PresentationFormat>
  <Paragraphs>61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Franklin Gothic Book</vt:lpstr>
      <vt:lpstr>Gill Sans MT</vt:lpstr>
      <vt:lpstr>Roboto Condensed</vt:lpstr>
      <vt:lpstr>Crop</vt:lpstr>
      <vt:lpstr>Milestone review</vt:lpstr>
      <vt:lpstr>PowerPoint Presentation</vt:lpstr>
      <vt:lpstr>Original Brief</vt:lpstr>
      <vt:lpstr>First Proposal</vt:lpstr>
      <vt:lpstr>What the client wanted?</vt:lpstr>
      <vt:lpstr>Original  System  Overview</vt:lpstr>
      <vt:lpstr>Original Milestone Outline</vt:lpstr>
      <vt:lpstr>PowerPoint Presentation</vt:lpstr>
      <vt:lpstr>What has been added so far</vt:lpstr>
      <vt:lpstr>What changed from the proposal?</vt:lpstr>
      <vt:lpstr>System Overview</vt:lpstr>
      <vt:lpstr>Scope</vt:lpstr>
      <vt:lpstr>Milestone Outline</vt:lpstr>
      <vt:lpstr>Research</vt:lpstr>
      <vt:lpstr>Journal of Choice &amp; Requirements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Szlamp</dc:creator>
  <cp:lastModifiedBy>Adam Szlamp</cp:lastModifiedBy>
  <cp:revision>47</cp:revision>
  <dcterms:created xsi:type="dcterms:W3CDTF">2019-02-25T17:16:14Z</dcterms:created>
  <dcterms:modified xsi:type="dcterms:W3CDTF">2019-02-26T06:55:50Z</dcterms:modified>
</cp:coreProperties>
</file>